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4805600" cy="33832800"/>
  <p:notesSz cx="9388475" cy="1277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1pPr>
    <a:lvl2pPr marL="468081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2pPr>
    <a:lvl3pPr marL="936163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3pPr>
    <a:lvl4pPr marL="1404244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4pPr>
    <a:lvl5pPr marL="1872325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5pPr>
    <a:lvl6pPr marL="2340407" algn="l" defTabSz="936163" rtl="0" eaLnBrk="1" latinLnBrk="0" hangingPunct="1"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6pPr>
    <a:lvl7pPr marL="2808488" algn="l" defTabSz="936163" rtl="0" eaLnBrk="1" latinLnBrk="0" hangingPunct="1"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7pPr>
    <a:lvl8pPr marL="3276570" algn="l" defTabSz="936163" rtl="0" eaLnBrk="1" latinLnBrk="0" hangingPunct="1"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8pPr>
    <a:lvl9pPr marL="3744651" algn="l" defTabSz="936163" rtl="0" eaLnBrk="1" latinLnBrk="0" hangingPunct="1">
      <a:defRPr sz="3000" kern="1200">
        <a:solidFill>
          <a:schemeClr val="tx1"/>
        </a:solidFill>
        <a:latin typeface="Times New Roman" pitchFamily="2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53">
          <p15:clr>
            <a:srgbClr val="A4A3A4"/>
          </p15:clr>
        </p15:guide>
        <p15:guide id="2" pos="10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7A1"/>
    <a:srgbClr val="FDF3DE"/>
    <a:srgbClr val="87212E"/>
    <a:srgbClr val="000066"/>
    <a:srgbClr val="FF00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 showGuides="1">
      <p:cViewPr varScale="1">
        <p:scale>
          <a:sx n="14" d="100"/>
          <a:sy n="14" d="100"/>
        </p:scale>
        <p:origin x="1416" y="126"/>
      </p:cViewPr>
      <p:guideLst>
        <p:guide orient="horz" pos="7553"/>
        <p:guide pos="10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880"/>
    </p:cViewPr>
  </p:sorterViewPr>
  <p:notesViewPr>
    <p:cSldViewPr snapToGrid="0">
      <p:cViewPr varScale="1">
        <p:scale>
          <a:sx n="58" d="100"/>
          <a:sy n="58" d="100"/>
        </p:scale>
        <p:origin x="20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t" anchorCtr="0" compatLnSpc="1">
            <a:prstTxWarp prst="textNoShape">
              <a:avLst/>
            </a:prstTxWarp>
          </a:bodyPr>
          <a:lstStyle>
            <a:lvl1pPr defTabSz="1273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21300" y="0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t" anchorCtr="0" compatLnSpc="1">
            <a:prstTxWarp prst="textNoShape">
              <a:avLst/>
            </a:prstTxWarp>
          </a:bodyPr>
          <a:lstStyle>
            <a:lvl1pPr algn="r" defTabSz="1273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2133263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b" anchorCtr="0" compatLnSpc="1">
            <a:prstTxWarp prst="textNoShape">
              <a:avLst/>
            </a:prstTxWarp>
          </a:bodyPr>
          <a:lstStyle>
            <a:lvl1pPr defTabSz="1273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21300" y="12133263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b" anchorCtr="0" compatLnSpc="1">
            <a:prstTxWarp prst="textNoShape">
              <a:avLst/>
            </a:prstTxWarp>
          </a:bodyPr>
          <a:lstStyle>
            <a:lvl1pPr algn="r" defTabSz="1273175">
              <a:defRPr sz="1600" smtClean="0"/>
            </a:lvl1pPr>
          </a:lstStyle>
          <a:p>
            <a:pPr>
              <a:defRPr/>
            </a:pPr>
            <a:fld id="{12B199BC-D0CF-4DA5-9741-A0772C9F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2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t" anchorCtr="0" compatLnSpc="1">
            <a:prstTxWarp prst="textNoShape">
              <a:avLst/>
            </a:prstTxWarp>
          </a:bodyPr>
          <a:lstStyle>
            <a:lvl1pPr defTabSz="273050">
              <a:defRPr sz="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4950" y="0"/>
            <a:ext cx="4081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t" anchorCtr="0" compatLnSpc="1">
            <a:prstTxWarp prst="textNoShape">
              <a:avLst/>
            </a:prstTxWarp>
          </a:bodyPr>
          <a:lstStyle>
            <a:lvl1pPr algn="r" defTabSz="273050">
              <a:defRPr sz="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62025"/>
            <a:ext cx="6342063" cy="478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6072188"/>
            <a:ext cx="6884987" cy="575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2122150"/>
            <a:ext cx="405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b" anchorCtr="0" compatLnSpc="1">
            <a:prstTxWarp prst="textNoShape">
              <a:avLst/>
            </a:prstTxWarp>
          </a:bodyPr>
          <a:lstStyle>
            <a:lvl1pPr defTabSz="273050">
              <a:defRPr sz="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4950" y="12122150"/>
            <a:ext cx="4081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b" anchorCtr="0" compatLnSpc="1">
            <a:prstTxWarp prst="textNoShape">
              <a:avLst/>
            </a:prstTxWarp>
          </a:bodyPr>
          <a:lstStyle>
            <a:lvl1pPr algn="r" defTabSz="273050">
              <a:defRPr sz="400" smtClean="0"/>
            </a:lvl1pPr>
          </a:lstStyle>
          <a:p>
            <a:pPr>
              <a:defRPr/>
            </a:pPr>
            <a:fld id="{0D4418BF-7CE8-4AC4-BC3B-111C69096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24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+mn-ea"/>
        <a:cs typeface="+mn-cs"/>
      </a:defRPr>
    </a:lvl1pPr>
    <a:lvl2pPr marL="468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+mn-ea"/>
        <a:cs typeface="+mn-cs"/>
      </a:defRPr>
    </a:lvl2pPr>
    <a:lvl3pPr marL="9361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+mn-ea"/>
        <a:cs typeface="+mn-cs"/>
      </a:defRPr>
    </a:lvl3pPr>
    <a:lvl4pPr marL="14042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+mn-ea"/>
        <a:cs typeface="+mn-cs"/>
      </a:defRPr>
    </a:lvl4pPr>
    <a:lvl5pPr marL="18723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+mn-ea"/>
        <a:cs typeface="+mn-cs"/>
      </a:defRPr>
    </a:lvl5pPr>
    <a:lvl6pPr marL="2340407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08488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76570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44651" algn="l" defTabSz="936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0420" y="10509878"/>
            <a:ext cx="38084760" cy="7252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0840" y="19171590"/>
            <a:ext cx="31363920" cy="8646822"/>
          </a:xfrm>
        </p:spPr>
        <p:txBody>
          <a:bodyPr/>
          <a:lstStyle>
            <a:lvl1pPr marL="0" indent="0" algn="ctr">
              <a:buNone/>
              <a:defRPr/>
            </a:lvl1pPr>
            <a:lvl2pPr marL="468081" indent="0" algn="ctr">
              <a:buNone/>
              <a:defRPr/>
            </a:lvl2pPr>
            <a:lvl3pPr marL="936163" indent="0" algn="ctr">
              <a:buNone/>
              <a:defRPr/>
            </a:lvl3pPr>
            <a:lvl4pPr marL="1404244" indent="0" algn="ctr">
              <a:buNone/>
              <a:defRPr/>
            </a:lvl4pPr>
            <a:lvl5pPr marL="1872325" indent="0" algn="ctr">
              <a:buNone/>
              <a:defRPr/>
            </a:lvl5pPr>
            <a:lvl6pPr marL="2340407" indent="0" algn="ctr">
              <a:buNone/>
              <a:defRPr/>
            </a:lvl6pPr>
            <a:lvl7pPr marL="2808488" indent="0" algn="ctr">
              <a:buNone/>
              <a:defRPr/>
            </a:lvl7pPr>
            <a:lvl8pPr marL="3276570" indent="0" algn="ctr">
              <a:buNone/>
              <a:defRPr/>
            </a:lvl8pPr>
            <a:lvl9pPr marL="374465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D4991-B0AA-4C78-9F45-3F23A133B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42859-F12A-449A-AC2B-FAA8DA0E0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925628" y="3008022"/>
            <a:ext cx="9521190" cy="27065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58784" y="3008022"/>
            <a:ext cx="28409632" cy="27065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F5ECC-1565-4C5A-A3E7-30DD94B65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C8139-951B-4346-AB20-7923F52BA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8923" y="21741149"/>
            <a:ext cx="38084760" cy="6719240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8923" y="14340226"/>
            <a:ext cx="38084760" cy="7400924"/>
          </a:xfrm>
        </p:spPr>
        <p:txBody>
          <a:bodyPr anchor="b"/>
          <a:lstStyle>
            <a:lvl1pPr marL="0" indent="0">
              <a:buNone/>
              <a:defRPr sz="2000"/>
            </a:lvl1pPr>
            <a:lvl2pPr marL="468081" indent="0">
              <a:buNone/>
              <a:defRPr sz="1800"/>
            </a:lvl2pPr>
            <a:lvl3pPr marL="936163" indent="0">
              <a:buNone/>
              <a:defRPr sz="1600"/>
            </a:lvl3pPr>
            <a:lvl4pPr marL="1404244" indent="0">
              <a:buNone/>
              <a:defRPr sz="1400"/>
            </a:lvl4pPr>
            <a:lvl5pPr marL="1872325" indent="0">
              <a:buNone/>
              <a:defRPr sz="1400"/>
            </a:lvl5pPr>
            <a:lvl6pPr marL="2340407" indent="0">
              <a:buNone/>
              <a:defRPr sz="1400"/>
            </a:lvl6pPr>
            <a:lvl7pPr marL="2808488" indent="0">
              <a:buNone/>
              <a:defRPr sz="1400"/>
            </a:lvl7pPr>
            <a:lvl8pPr marL="3276570" indent="0">
              <a:buNone/>
              <a:defRPr sz="1400"/>
            </a:lvl8pPr>
            <a:lvl9pPr marL="374465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00EBC-7D1B-49A5-86C2-37AAAE677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8785" y="9776898"/>
            <a:ext cx="18965410" cy="202967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81407" y="9776898"/>
            <a:ext cx="18965411" cy="202967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96770-0A6D-4276-A1D0-832F75DE5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280" y="1355099"/>
            <a:ext cx="40325040" cy="563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0282" y="7573003"/>
            <a:ext cx="19797328" cy="315693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81" indent="0">
              <a:buNone/>
              <a:defRPr sz="2000" b="1"/>
            </a:lvl2pPr>
            <a:lvl3pPr marL="936163" indent="0">
              <a:buNone/>
              <a:defRPr sz="1800" b="1"/>
            </a:lvl3pPr>
            <a:lvl4pPr marL="1404244" indent="0">
              <a:buNone/>
              <a:defRPr sz="1600" b="1"/>
            </a:lvl4pPr>
            <a:lvl5pPr marL="1872325" indent="0">
              <a:buNone/>
              <a:defRPr sz="1600" b="1"/>
            </a:lvl5pPr>
            <a:lvl6pPr marL="2340407" indent="0">
              <a:buNone/>
              <a:defRPr sz="1600" b="1"/>
            </a:lvl6pPr>
            <a:lvl7pPr marL="2808488" indent="0">
              <a:buNone/>
              <a:defRPr sz="1600" b="1"/>
            </a:lvl7pPr>
            <a:lvl8pPr marL="3276570" indent="0">
              <a:buNone/>
              <a:defRPr sz="1600" b="1"/>
            </a:lvl8pPr>
            <a:lvl9pPr marL="37446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282" y="10729936"/>
            <a:ext cx="19797328" cy="1949257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761442" y="7573003"/>
            <a:ext cx="19803879" cy="315693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8081" indent="0">
              <a:buNone/>
              <a:defRPr sz="2000" b="1"/>
            </a:lvl2pPr>
            <a:lvl3pPr marL="936163" indent="0">
              <a:buNone/>
              <a:defRPr sz="1800" b="1"/>
            </a:lvl3pPr>
            <a:lvl4pPr marL="1404244" indent="0">
              <a:buNone/>
              <a:defRPr sz="1600" b="1"/>
            </a:lvl4pPr>
            <a:lvl5pPr marL="1872325" indent="0">
              <a:buNone/>
              <a:defRPr sz="1600" b="1"/>
            </a:lvl5pPr>
            <a:lvl6pPr marL="2340407" indent="0">
              <a:buNone/>
              <a:defRPr sz="1600" b="1"/>
            </a:lvl6pPr>
            <a:lvl7pPr marL="2808488" indent="0">
              <a:buNone/>
              <a:defRPr sz="1600" b="1"/>
            </a:lvl7pPr>
            <a:lvl8pPr marL="3276570" indent="0">
              <a:buNone/>
              <a:defRPr sz="1600" b="1"/>
            </a:lvl8pPr>
            <a:lvl9pPr marL="37446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761442" y="10729936"/>
            <a:ext cx="19803879" cy="1949257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BEA6E-6B58-4CC6-8D61-D7A483A21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FA94F-F46C-4767-8B52-928E2037B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4570-57DB-462E-93B8-C404F64FC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280" y="1346827"/>
            <a:ext cx="14740323" cy="57331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745" y="1346826"/>
            <a:ext cx="25047575" cy="2887568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280" y="7079939"/>
            <a:ext cx="14740323" cy="23142574"/>
          </a:xfrm>
        </p:spPr>
        <p:txBody>
          <a:bodyPr/>
          <a:lstStyle>
            <a:lvl1pPr marL="0" indent="0">
              <a:buNone/>
              <a:defRPr sz="1400"/>
            </a:lvl1pPr>
            <a:lvl2pPr marL="468081" indent="0">
              <a:buNone/>
              <a:defRPr sz="1200"/>
            </a:lvl2pPr>
            <a:lvl3pPr marL="936163" indent="0">
              <a:buNone/>
              <a:defRPr sz="1000"/>
            </a:lvl3pPr>
            <a:lvl4pPr marL="1404244" indent="0">
              <a:buNone/>
              <a:defRPr sz="900"/>
            </a:lvl4pPr>
            <a:lvl5pPr marL="1872325" indent="0">
              <a:buNone/>
              <a:defRPr sz="900"/>
            </a:lvl5pPr>
            <a:lvl6pPr marL="2340407" indent="0">
              <a:buNone/>
              <a:defRPr sz="900"/>
            </a:lvl6pPr>
            <a:lvl7pPr marL="2808488" indent="0">
              <a:buNone/>
              <a:defRPr sz="900"/>
            </a:lvl7pPr>
            <a:lvl8pPr marL="3276570" indent="0">
              <a:buNone/>
              <a:defRPr sz="900"/>
            </a:lvl8pPr>
            <a:lvl9pPr marL="374465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BBA61-B487-4C09-AFBE-F608CC088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2618" y="23683624"/>
            <a:ext cx="26883360" cy="27945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2618" y="3022916"/>
            <a:ext cx="26883360" cy="20300010"/>
          </a:xfrm>
        </p:spPr>
        <p:txBody>
          <a:bodyPr/>
          <a:lstStyle>
            <a:lvl1pPr marL="0" indent="0">
              <a:buNone/>
              <a:defRPr sz="3300"/>
            </a:lvl1pPr>
            <a:lvl2pPr marL="468081" indent="0">
              <a:buNone/>
              <a:defRPr sz="2900"/>
            </a:lvl2pPr>
            <a:lvl3pPr marL="936163" indent="0">
              <a:buNone/>
              <a:defRPr sz="2500"/>
            </a:lvl3pPr>
            <a:lvl4pPr marL="1404244" indent="0">
              <a:buNone/>
              <a:defRPr sz="2000"/>
            </a:lvl4pPr>
            <a:lvl5pPr marL="1872325" indent="0">
              <a:buNone/>
              <a:defRPr sz="2000"/>
            </a:lvl5pPr>
            <a:lvl6pPr marL="2340407" indent="0">
              <a:buNone/>
              <a:defRPr sz="2000"/>
            </a:lvl6pPr>
            <a:lvl7pPr marL="2808488" indent="0">
              <a:buNone/>
              <a:defRPr sz="2000"/>
            </a:lvl7pPr>
            <a:lvl8pPr marL="3276570" indent="0">
              <a:buNone/>
              <a:defRPr sz="2000"/>
            </a:lvl8pPr>
            <a:lvl9pPr marL="374465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2618" y="26478204"/>
            <a:ext cx="26883360" cy="3970986"/>
          </a:xfrm>
        </p:spPr>
        <p:txBody>
          <a:bodyPr/>
          <a:lstStyle>
            <a:lvl1pPr marL="0" indent="0">
              <a:buNone/>
              <a:defRPr sz="1400"/>
            </a:lvl1pPr>
            <a:lvl2pPr marL="468081" indent="0">
              <a:buNone/>
              <a:defRPr sz="1200"/>
            </a:lvl2pPr>
            <a:lvl3pPr marL="936163" indent="0">
              <a:buNone/>
              <a:defRPr sz="1000"/>
            </a:lvl3pPr>
            <a:lvl4pPr marL="1404244" indent="0">
              <a:buNone/>
              <a:defRPr sz="900"/>
            </a:lvl4pPr>
            <a:lvl5pPr marL="1872325" indent="0">
              <a:buNone/>
              <a:defRPr sz="900"/>
            </a:lvl5pPr>
            <a:lvl6pPr marL="2340407" indent="0">
              <a:buNone/>
              <a:defRPr sz="900"/>
            </a:lvl6pPr>
            <a:lvl7pPr marL="2808488" indent="0">
              <a:buNone/>
              <a:defRPr sz="900"/>
            </a:lvl7pPr>
            <a:lvl8pPr marL="3276570" indent="0">
              <a:buNone/>
              <a:defRPr sz="900"/>
            </a:lvl8pPr>
            <a:lvl9pPr marL="374465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DBD1D-0B06-493F-9B9E-7B6F9BBD0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58784" y="3008022"/>
            <a:ext cx="3808803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6643" tIns="228322" rIns="456643" bIns="2283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8784" y="9776898"/>
            <a:ext cx="38088036" cy="2029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6643" tIns="228322" rIns="456643" bIns="22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58783" y="30826433"/>
            <a:ext cx="9334500" cy="225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643" tIns="228322" rIns="456643" bIns="228322" numCol="1" anchor="t" anchorCtr="0" compatLnSpc="1">
            <a:prstTxWarp prst="textNoShape">
              <a:avLst/>
            </a:prstTxWarp>
          </a:bodyPr>
          <a:lstStyle>
            <a:lvl1pPr>
              <a:defRPr sz="7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310220" y="30826433"/>
            <a:ext cx="14185164" cy="225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643" tIns="228322" rIns="456643" bIns="228322" numCol="1" anchor="t" anchorCtr="0" compatLnSpc="1">
            <a:prstTxWarp prst="textNoShape">
              <a:avLst/>
            </a:prstTxWarp>
          </a:bodyPr>
          <a:lstStyle>
            <a:lvl1pPr algn="ctr">
              <a:defRPr sz="7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112318" y="30826433"/>
            <a:ext cx="9334500" cy="225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643" tIns="228322" rIns="456643" bIns="228322" numCol="1" anchor="t" anchorCtr="0" compatLnSpc="1">
            <a:prstTxWarp prst="textNoShape">
              <a:avLst/>
            </a:prstTxWarp>
          </a:bodyPr>
          <a:lstStyle>
            <a:lvl1pPr algn="r">
              <a:defRPr sz="7200"/>
            </a:lvl1pPr>
          </a:lstStyle>
          <a:p>
            <a:fld id="{0870CD87-B729-45C9-B46A-E130E2DB8C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457200" y="457200"/>
            <a:ext cx="43891200" cy="32918400"/>
          </a:xfrm>
          <a:prstGeom prst="rect">
            <a:avLst/>
          </a:prstGeom>
          <a:blipFill rotWithShape="1">
            <a:blip r:embed="rId1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116052" y="5498687"/>
            <a:ext cx="10058400" cy="2751651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1954320" y="5498687"/>
            <a:ext cx="10058400" cy="2751651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22792588" y="5498687"/>
            <a:ext cx="10058400" cy="2751651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33630856" y="5498687"/>
            <a:ext cx="10058400" cy="2751651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1814" y="500305"/>
            <a:ext cx="43833866" cy="4464212"/>
          </a:xfrm>
          <a:prstGeom prst="rect">
            <a:avLst/>
          </a:prstGeom>
          <a:solidFill>
            <a:srgbClr val="8721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8670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68670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2pPr>
      <a:lvl3pPr algn="ctr" defTabSz="4568670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3pPr>
      <a:lvl4pPr algn="ctr" defTabSz="4568670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4pPr>
      <a:lvl5pPr algn="ctr" defTabSz="4568670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5pPr>
      <a:lvl6pPr marL="468081" algn="ctr" defTabSz="4568670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6pPr>
      <a:lvl7pPr marL="936163" algn="ctr" defTabSz="4568670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7pPr>
      <a:lvl8pPr marL="1404244" algn="ctr" defTabSz="4568670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8pPr>
      <a:lvl9pPr marL="1872325" algn="ctr" defTabSz="4568670" rtl="0" fontAlgn="base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27" charset="0"/>
        </a:defRPr>
      </a:lvl9pPr>
    </p:titleStyle>
    <p:bodyStyle>
      <a:lvl1pPr marL="1711423" indent="-1711423" algn="l" defTabSz="4568670" rtl="0" eaLnBrk="0" fontAlgn="base" hangingPunct="0">
        <a:spcBef>
          <a:spcPct val="20000"/>
        </a:spcBef>
        <a:spcAft>
          <a:spcPct val="0"/>
        </a:spcAft>
        <a:buChar char="•"/>
        <a:defRPr sz="16000">
          <a:solidFill>
            <a:schemeClr val="tx1"/>
          </a:solidFill>
          <a:latin typeface="+mn-lt"/>
          <a:ea typeface="+mn-ea"/>
          <a:cs typeface="+mn-cs"/>
        </a:defRPr>
      </a:lvl1pPr>
      <a:lvl2pPr marL="3708895" indent="-1425373" algn="l" defTabSz="4568670" rtl="0" eaLnBrk="0" fontAlgn="base" hangingPunct="0">
        <a:spcBef>
          <a:spcPct val="20000"/>
        </a:spcBef>
        <a:spcAft>
          <a:spcPct val="0"/>
        </a:spcAft>
        <a:buChar char="–"/>
        <a:defRPr sz="13700">
          <a:solidFill>
            <a:schemeClr val="tx1"/>
          </a:solidFill>
          <a:latin typeface="+mn-lt"/>
        </a:defRPr>
      </a:lvl2pPr>
      <a:lvl3pPr marL="5704742" indent="-1136073" algn="l" defTabSz="4568670" rtl="0" eaLnBrk="0" fontAlgn="base" hangingPunct="0">
        <a:spcBef>
          <a:spcPct val="20000"/>
        </a:spcBef>
        <a:spcAft>
          <a:spcPct val="0"/>
        </a:spcAft>
        <a:buChar char="•"/>
        <a:defRPr sz="12000">
          <a:solidFill>
            <a:schemeClr val="tx1"/>
          </a:solidFill>
          <a:latin typeface="+mn-lt"/>
        </a:defRPr>
      </a:lvl3pPr>
      <a:lvl4pPr marL="7989889" indent="-1137698" algn="l" defTabSz="4568670" rtl="0" eaLnBrk="0" fontAlgn="base" hangingPunct="0">
        <a:spcBef>
          <a:spcPct val="20000"/>
        </a:spcBef>
        <a:spcAft>
          <a:spcPct val="0"/>
        </a:spcAft>
        <a:buChar char="–"/>
        <a:defRPr sz="10000">
          <a:solidFill>
            <a:schemeClr val="tx1"/>
          </a:solidFill>
          <a:latin typeface="+mn-lt"/>
        </a:defRPr>
      </a:lvl4pPr>
      <a:lvl5pPr marL="10273411" indent="-1140948" algn="l" defTabSz="4568670" rtl="0" eaLnBrk="0" fontAlgn="base" hangingPunct="0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5pPr>
      <a:lvl6pPr marL="10741493" indent="-1140948" algn="l" defTabSz="456867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6pPr>
      <a:lvl7pPr marL="11209574" indent="-1140948" algn="l" defTabSz="456867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7pPr>
      <a:lvl8pPr marL="11677655" indent="-1140948" algn="l" defTabSz="456867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8pPr>
      <a:lvl9pPr marL="12145737" indent="-1140948" algn="l" defTabSz="4568670" rtl="0" fontAlgn="base">
        <a:spcBef>
          <a:spcPct val="20000"/>
        </a:spcBef>
        <a:spcAft>
          <a:spcPct val="0"/>
        </a:spcAft>
        <a:buChar char="»"/>
        <a:defRPr sz="10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81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6163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4244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2325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0407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488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76570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44651" algn="l" defTabSz="9361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6091" y="5502727"/>
            <a:ext cx="10075571" cy="17024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74320" tIns="274320" rIns="274320" bIns="27432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8000" b="1" dirty="0" smtClean="0">
                <a:latin typeface="Agency FB" panose="020B0503020202020204" pitchFamily="34" charset="0"/>
                <a:cs typeface="Arial"/>
              </a:rPr>
              <a:t>Giriş</a:t>
            </a:r>
            <a:endParaRPr lang="en-US" sz="8000" b="1" dirty="0" smtClean="0">
              <a:latin typeface="Agency FB" panose="020B0503020202020204" pitchFamily="34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091" y="19928868"/>
            <a:ext cx="10075571" cy="1702413"/>
          </a:xfrm>
          <a:prstGeom prst="rect">
            <a:avLst/>
          </a:prstGeom>
          <a:solidFill>
            <a:srgbClr val="3307A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74320" tIns="274320" rIns="274320" bIns="27432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8000" b="1" dirty="0" smtClean="0">
                <a:latin typeface="Agency FB" panose="020B0503020202020204" pitchFamily="34" charset="0"/>
                <a:cs typeface="Arial"/>
              </a:rPr>
              <a:t>Amaçlar</a:t>
            </a:r>
            <a:endParaRPr lang="en-US" sz="8000" b="1" dirty="0" smtClean="0">
              <a:latin typeface="Agency FB" panose="020B0503020202020204" pitchFamily="34" charset="0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54945" y="5453207"/>
            <a:ext cx="10075571" cy="18726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74320" tIns="274320" rIns="274320" bIns="274320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tr-TR" sz="8000" b="1" dirty="0" smtClean="0">
                <a:latin typeface="Agency FB" panose="020B0503020202020204" pitchFamily="34" charset="0"/>
                <a:cs typeface="Arial"/>
              </a:rPr>
              <a:t>Yöntem</a:t>
            </a:r>
            <a:endParaRPr lang="en-US" sz="8000" b="1" dirty="0" smtClean="0">
              <a:latin typeface="Agency FB" panose="020B0503020202020204" pitchFamily="34" charset="0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83800" y="5502727"/>
            <a:ext cx="10058400" cy="17024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74320" tIns="274320" rIns="274320" bIns="27432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8000" b="1" dirty="0" smtClean="0">
                <a:latin typeface="Agency FB" panose="020B0503020202020204" pitchFamily="34" charset="0"/>
                <a:cs typeface="Arial"/>
              </a:rPr>
              <a:t>Sonuçlar</a:t>
            </a:r>
            <a:endParaRPr lang="en-US" sz="8000" b="1" dirty="0" smtClean="0">
              <a:latin typeface="Agency FB" panose="020B0503020202020204" pitchFamily="34" charset="0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58080" y="25706424"/>
            <a:ext cx="10075571" cy="1702413"/>
          </a:xfrm>
          <a:prstGeom prst="rect">
            <a:avLst/>
          </a:prstGeom>
          <a:solidFill>
            <a:srgbClr val="3307A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74320" tIns="274320" rIns="274320" bIns="27432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8000" b="1" dirty="0" smtClean="0">
                <a:latin typeface="Agency FB" panose="020B0503020202020204" pitchFamily="34" charset="0"/>
                <a:cs typeface="Arial"/>
              </a:rPr>
              <a:t>Kaynakça</a:t>
            </a:r>
            <a:endParaRPr lang="en-US" sz="8000" b="1" dirty="0" smtClean="0">
              <a:latin typeface="Agency FB" panose="020B0503020202020204" pitchFamily="34" charset="0"/>
              <a:cs typeface="Arial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00692" y="7449047"/>
            <a:ext cx="10075571" cy="1157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643" tIns="460636" rIns="456643" bIns="460636">
            <a:spAutoFit/>
          </a:bodyPr>
          <a:lstStyle/>
          <a:p>
            <a:pPr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 panose="020B0604020202020204" pitchFamily="34" charset="0"/>
              </a:rPr>
              <a:t>Bu kısımda poster için bir giriş yazınız. Giriş yaptığınız projenin genel hatlarını içermelidir. </a:t>
            </a:r>
          </a:p>
          <a:p>
            <a:pPr marL="50384" indent="-50384" defTabSz="3798286">
              <a:spcBef>
                <a:spcPct val="50000"/>
              </a:spcBef>
            </a:pPr>
            <a:r>
              <a:rPr lang="tr-TR" sz="4100" dirty="0" smtClean="0">
                <a:solidFill>
                  <a:srgbClr val="87212E"/>
                </a:solidFill>
                <a:latin typeface="Arial"/>
                <a:cs typeface="Arial"/>
              </a:rPr>
              <a:t>Posterde ne kadar metin yer almalı?</a:t>
            </a:r>
            <a:endParaRPr lang="en-US" sz="4100" dirty="0">
              <a:solidFill>
                <a:srgbClr val="87212E"/>
              </a:solidFill>
              <a:latin typeface="Arial"/>
              <a:cs typeface="Arial"/>
            </a:endParaRPr>
          </a:p>
          <a:p>
            <a:pPr algn="just" defTabSz="3798286">
              <a:spcBef>
                <a:spcPct val="50000"/>
              </a:spcBef>
            </a:pPr>
            <a:r>
              <a:rPr lang="en-US" sz="3600" dirty="0" err="1" smtClean="0">
                <a:latin typeface="+mj-lt"/>
                <a:cs typeface="Arial" panose="020B0604020202020204" pitchFamily="34" charset="0"/>
              </a:rPr>
              <a:t>Çok</a:t>
            </a:r>
            <a:r>
              <a:rPr lang="en-US" sz="3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fazla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metin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varsa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okuyucular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ilgilerini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+mj-lt"/>
                <a:cs typeface="Arial" panose="020B0604020202020204" pitchFamily="34" charset="0"/>
              </a:rPr>
              <a:t>kaybede</a:t>
            </a:r>
            <a:r>
              <a:rPr lang="tr-TR" sz="3600" dirty="0" smtClean="0">
                <a:latin typeface="+mj-lt"/>
                <a:cs typeface="Arial" panose="020B0604020202020204" pitchFamily="34" charset="0"/>
              </a:rPr>
              <a:t>bilirler</a:t>
            </a:r>
            <a:r>
              <a:rPr lang="en-US" sz="3600" dirty="0" smtClean="0">
                <a:latin typeface="+mj-lt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+mj-lt"/>
                <a:cs typeface="Arial" panose="020B0604020202020204" pitchFamily="34" charset="0"/>
              </a:rPr>
              <a:t>Metninizi</a:t>
            </a:r>
            <a:r>
              <a:rPr lang="en-US" sz="3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en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azla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sınırlayın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ve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ilgilenen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izleyicilere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daha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ayrıntılı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bilgileri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bir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+mj-lt"/>
                <a:cs typeface="Arial" panose="020B0604020202020204" pitchFamily="34" charset="0"/>
              </a:rPr>
              <a:t>broşür</a:t>
            </a:r>
            <a:r>
              <a:rPr lang="tr-TR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tr-TR" sz="3600" dirty="0" smtClean="0">
                <a:latin typeface="+mj-lt"/>
                <a:cs typeface="Arial" panose="020B0604020202020204" pitchFamily="34" charset="0"/>
              </a:rPr>
              <a:t>hazırlayarak verebilirsiniz</a:t>
            </a:r>
            <a:r>
              <a:rPr lang="en-US" sz="3600" dirty="0" smtClean="0">
                <a:latin typeface="+mj-lt"/>
                <a:cs typeface="Arial" panose="020B0604020202020204" pitchFamily="34" charset="0"/>
              </a:rPr>
              <a:t>. </a:t>
            </a:r>
            <a:endParaRPr lang="tr-TR" sz="3600" dirty="0" smtClean="0">
              <a:latin typeface="+mj-lt"/>
              <a:cs typeface="Arial" panose="020B0604020202020204" pitchFamily="34" charset="0"/>
            </a:endParaRPr>
          </a:p>
          <a:p>
            <a:pPr algn="just" defTabSz="3798286">
              <a:spcBef>
                <a:spcPct val="50000"/>
              </a:spcBef>
            </a:pPr>
            <a:r>
              <a:rPr lang="en-US" sz="3600" dirty="0" err="1" smtClean="0">
                <a:latin typeface="+mj-lt"/>
                <a:cs typeface="Arial" panose="020B0604020202020204" pitchFamily="34" charset="0"/>
              </a:rPr>
              <a:t>Mümkünse</a:t>
            </a:r>
            <a:r>
              <a:rPr lang="en-US" sz="3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3600" dirty="0" smtClean="0">
                <a:latin typeface="+mj-lt"/>
                <a:cs typeface="Arial" panose="020B0604020202020204" pitchFamily="34" charset="0"/>
              </a:rPr>
              <a:t>bütün</a:t>
            </a:r>
            <a:r>
              <a:rPr lang="en-US" sz="3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paragraflar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yerine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madde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işaretleri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ve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ifadeler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+mj-lt"/>
                <a:cs typeface="Arial" panose="020B0604020202020204" pitchFamily="34" charset="0"/>
              </a:rPr>
              <a:t>kullanın</a:t>
            </a:r>
            <a:r>
              <a:rPr lang="en-US" sz="3600" dirty="0">
                <a:latin typeface="+mj-lt"/>
                <a:cs typeface="Arial" panose="020B0604020202020204" pitchFamily="34" charset="0"/>
              </a:rPr>
              <a:t>. </a:t>
            </a:r>
            <a:endParaRPr lang="tr-TR" sz="3600" dirty="0" smtClean="0">
              <a:latin typeface="+mj-lt"/>
              <a:cs typeface="Arial" panose="020B0604020202020204" pitchFamily="34" charset="0"/>
            </a:endParaRPr>
          </a:p>
          <a:p>
            <a:pPr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 panose="020B0604020202020204" pitchFamily="34" charset="0"/>
              </a:rPr>
              <a:t>Posterinizde boşluk kalmamasına özen gösteriniz..</a:t>
            </a:r>
          </a:p>
          <a:p>
            <a:pPr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 panose="020B0604020202020204" pitchFamily="34" charset="0"/>
              </a:rPr>
              <a:t>………………</a:t>
            </a:r>
          </a:p>
          <a:p>
            <a:pPr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 panose="020B0604020202020204" pitchFamily="34" charset="0"/>
              </a:rPr>
              <a:t>………………</a:t>
            </a:r>
          </a:p>
          <a:p>
            <a:pPr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 panose="020B0604020202020204" pitchFamily="34" charset="0"/>
              </a:rPr>
              <a:t>…………………</a:t>
            </a:r>
          </a:p>
          <a:p>
            <a:pPr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 panose="020B0604020202020204" pitchFamily="34" charset="0"/>
              </a:rPr>
              <a:t>………………………….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00692" y="21631281"/>
            <a:ext cx="10075571" cy="9140964"/>
          </a:xfrm>
          <a:prstGeom prst="rect">
            <a:avLst/>
          </a:prstGeom>
        </p:spPr>
        <p:txBody>
          <a:bodyPr wrap="square" lIns="274320" tIns="274320" rIns="274320" bIns="274320">
            <a:spAutoFit/>
          </a:bodyPr>
          <a:lstStyle/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Burada amaçlar maddeler halinde sunulmalıdır.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Aynı zamanda bu başlık altında özgün değer de verilebilir.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……………………..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………………………………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………………………………………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……………………………..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…………………….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………………..</a:t>
            </a:r>
          </a:p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………………………..</a:t>
            </a:r>
            <a:endParaRPr lang="en-US" sz="36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963418" y="7851455"/>
            <a:ext cx="10050435" cy="9948877"/>
          </a:xfrm>
          <a:prstGeom prst="rect">
            <a:avLst/>
          </a:prstGeom>
        </p:spPr>
        <p:txBody>
          <a:bodyPr wrap="square" lIns="274320" tIns="274320" rIns="274320" bIns="274320">
            <a:spAutoFit/>
          </a:bodyPr>
          <a:lstStyle/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solidFill>
                  <a:srgbClr val="87212E"/>
                </a:solidFill>
                <a:latin typeface="+mj-lt"/>
                <a:cs typeface="Arial"/>
              </a:rPr>
              <a:t>Bu bölümde tasarımını veya gerçeklemesini yaptığınız projenizde kullandığınız yöntemleri anlatınız. Bunlar yazılın dili, programlar, donanımsal işlemler, geliştirilen algoritmalar vb</a:t>
            </a:r>
            <a:r>
              <a:rPr lang="tr-TR" sz="3600" dirty="0" smtClean="0">
                <a:solidFill>
                  <a:srgbClr val="87212E"/>
                </a:solidFill>
                <a:latin typeface="+mj-lt"/>
                <a:cs typeface="Arial"/>
              </a:rPr>
              <a:t>. </a:t>
            </a:r>
            <a:r>
              <a:rPr lang="tr-TR" sz="3600" dirty="0" smtClean="0">
                <a:solidFill>
                  <a:srgbClr val="87212E"/>
                </a:solidFill>
                <a:latin typeface="+mj-lt"/>
                <a:cs typeface="Arial"/>
              </a:rPr>
              <a:t>olabilir. </a:t>
            </a:r>
          </a:p>
          <a:p>
            <a:pPr marL="50384" indent="-50384" defTabSz="3798286">
              <a:spcBef>
                <a:spcPct val="50000"/>
              </a:spcBef>
            </a:pPr>
            <a:endParaRPr lang="tr-TR" sz="4100" dirty="0">
              <a:solidFill>
                <a:srgbClr val="87212E"/>
              </a:solidFill>
              <a:latin typeface="Arial"/>
              <a:cs typeface="Arial"/>
            </a:endParaRPr>
          </a:p>
          <a:p>
            <a:pPr marL="50384" indent="-50384" defTabSz="3798286">
              <a:spcBef>
                <a:spcPct val="50000"/>
              </a:spcBef>
            </a:pPr>
            <a:r>
              <a:rPr lang="tr-TR" sz="4100" dirty="0" smtClean="0">
                <a:solidFill>
                  <a:srgbClr val="87212E"/>
                </a:solidFill>
                <a:latin typeface="Arial"/>
                <a:cs typeface="Arial"/>
              </a:rPr>
              <a:t>Taramalar ve dijital fotoğraflar:</a:t>
            </a:r>
            <a:endParaRPr lang="en-US" sz="4100" dirty="0" smtClean="0">
              <a:solidFill>
                <a:srgbClr val="87212E"/>
              </a:solidFill>
              <a:latin typeface="Arial"/>
              <a:cs typeface="Arial"/>
            </a:endParaRPr>
          </a:p>
          <a:p>
            <a:pPr marL="734628" lvl="1" indent="-542844" defTabSz="3798286">
              <a:spcBef>
                <a:spcPts val="1229"/>
              </a:spcBef>
              <a:buFontTx/>
              <a:buChar char="•"/>
            </a:pPr>
            <a:r>
              <a:rPr lang="en-US" sz="3600" dirty="0" err="1"/>
              <a:t>Fotoğraflarınızın</a:t>
            </a:r>
            <a:r>
              <a:rPr lang="en-US" sz="3600" dirty="0"/>
              <a:t> </a:t>
            </a:r>
            <a:r>
              <a:rPr lang="en-US" sz="3600" dirty="0" err="1"/>
              <a:t>yeterince</a:t>
            </a:r>
            <a:r>
              <a:rPr lang="en-US" sz="3600" dirty="0"/>
              <a:t> </a:t>
            </a:r>
            <a:r>
              <a:rPr lang="en-US" sz="3600" dirty="0" err="1"/>
              <a:t>yüksek</a:t>
            </a:r>
            <a:r>
              <a:rPr lang="en-US" sz="3600" dirty="0"/>
              <a:t> </a:t>
            </a:r>
            <a:r>
              <a:rPr lang="en-US" sz="3600" dirty="0" err="1"/>
              <a:t>çözünürlükte</a:t>
            </a:r>
            <a:r>
              <a:rPr lang="en-US" sz="3600" dirty="0"/>
              <a:t> </a:t>
            </a:r>
            <a:r>
              <a:rPr lang="en-US" sz="3600" dirty="0" err="1"/>
              <a:t>olup</a:t>
            </a:r>
            <a:r>
              <a:rPr lang="en-US" sz="3600" dirty="0"/>
              <a:t> </a:t>
            </a:r>
            <a:r>
              <a:rPr lang="en-US" sz="3600" dirty="0" err="1"/>
              <a:t>olmadığını</a:t>
            </a:r>
            <a:r>
              <a:rPr lang="en-US" sz="3600" dirty="0"/>
              <a:t> </a:t>
            </a:r>
            <a:r>
              <a:rPr lang="en-US" sz="3600" dirty="0" err="1"/>
              <a:t>görmek</a:t>
            </a:r>
            <a:r>
              <a:rPr lang="en-US" sz="3600" dirty="0"/>
              <a:t> </a:t>
            </a:r>
            <a:r>
              <a:rPr lang="en-US" sz="3600" dirty="0" err="1"/>
              <a:t>için</a:t>
            </a:r>
            <a:r>
              <a:rPr lang="en-US" sz="3600" dirty="0"/>
              <a:t> </a:t>
            </a:r>
            <a:r>
              <a:rPr lang="en-US" sz="3600" dirty="0" err="1"/>
              <a:t>posterinizi</a:t>
            </a:r>
            <a:r>
              <a:rPr lang="en-US" sz="3600" dirty="0"/>
              <a:t> %100 </a:t>
            </a:r>
            <a:r>
              <a:rPr lang="en-US" sz="3600" dirty="0" err="1"/>
              <a:t>oranında</a:t>
            </a:r>
            <a:r>
              <a:rPr lang="en-US" sz="3600" dirty="0"/>
              <a:t> </a:t>
            </a:r>
            <a:r>
              <a:rPr lang="en-US" sz="3600" dirty="0" err="1"/>
              <a:t>görüntüleyin</a:t>
            </a:r>
            <a:r>
              <a:rPr lang="en-US" sz="3600" dirty="0"/>
              <a:t>.</a:t>
            </a:r>
          </a:p>
          <a:p>
            <a:pPr marL="50384" lvl="1" indent="-50384" defTabSz="3798286">
              <a:spcBef>
                <a:spcPct val="50000"/>
              </a:spcBef>
            </a:pPr>
            <a:r>
              <a:rPr lang="tr-TR" sz="4100" dirty="0" smtClean="0">
                <a:solidFill>
                  <a:srgbClr val="87212E"/>
                </a:solidFill>
                <a:latin typeface="Arial"/>
                <a:cs typeface="Arial"/>
              </a:rPr>
              <a:t>İnternetten alınan fotoğraflar</a:t>
            </a:r>
            <a:r>
              <a:rPr lang="en-US" sz="4100" dirty="0" smtClean="0">
                <a:solidFill>
                  <a:srgbClr val="87212E"/>
                </a:solidFill>
                <a:latin typeface="Arial"/>
                <a:cs typeface="Arial"/>
              </a:rPr>
              <a:t>: </a:t>
            </a:r>
            <a:endParaRPr lang="en-US" sz="4100" dirty="0" smtClean="0">
              <a:solidFill>
                <a:srgbClr val="87212E"/>
              </a:solidFill>
              <a:latin typeface="Arial"/>
              <a:cs typeface="Arial"/>
            </a:endParaRPr>
          </a:p>
          <a:p>
            <a:pPr marL="734628" lvl="1" indent="-542844" defTabSz="3798286">
              <a:spcBef>
                <a:spcPts val="1229"/>
              </a:spcBef>
              <a:buFontTx/>
              <a:buChar char="•"/>
            </a:pPr>
            <a:r>
              <a:rPr lang="tr-TR" sz="3600" dirty="0" smtClean="0"/>
              <a:t>Çözünürlüğüne dikkat ediniz.</a:t>
            </a:r>
            <a:endParaRPr lang="en-US" sz="3600" dirty="0" smtClean="0"/>
          </a:p>
          <a:p>
            <a:pPr marL="734628" lvl="1" indent="-542844" defTabSz="3798286">
              <a:spcBef>
                <a:spcPts val="1229"/>
              </a:spcBef>
              <a:buFontTx/>
              <a:buChar char="•"/>
            </a:pPr>
            <a:r>
              <a:rPr lang="en-US" sz="3600" dirty="0" err="1"/>
              <a:t>Sadece</a:t>
            </a:r>
            <a:r>
              <a:rPr lang="en-US" sz="3600" dirty="0"/>
              <a:t> </a:t>
            </a:r>
            <a:r>
              <a:rPr lang="en-US" sz="3600" dirty="0" err="1"/>
              <a:t>telif</a:t>
            </a:r>
            <a:r>
              <a:rPr lang="en-US" sz="3600" dirty="0"/>
              <a:t> </a:t>
            </a:r>
            <a:r>
              <a:rPr lang="en-US" sz="3600" dirty="0" err="1"/>
              <a:t>hakkı</a:t>
            </a:r>
            <a:r>
              <a:rPr lang="en-US" sz="3600" dirty="0"/>
              <a:t> </a:t>
            </a:r>
            <a:r>
              <a:rPr lang="en-US" sz="3600" dirty="0" err="1"/>
              <a:t>izni</a:t>
            </a:r>
            <a:r>
              <a:rPr lang="en-US" sz="3600" dirty="0"/>
              <a:t> </a:t>
            </a:r>
            <a:r>
              <a:rPr lang="en-US" sz="3600" dirty="0" err="1"/>
              <a:t>olan</a:t>
            </a:r>
            <a:r>
              <a:rPr lang="en-US" sz="3600" dirty="0"/>
              <a:t> internet </a:t>
            </a:r>
            <a:r>
              <a:rPr lang="en-US" sz="3600" dirty="0" err="1"/>
              <a:t>fotoğraflarını</a:t>
            </a:r>
            <a:r>
              <a:rPr lang="en-US" sz="3600" dirty="0"/>
              <a:t> </a:t>
            </a:r>
            <a:r>
              <a:rPr lang="en-US" sz="3600" dirty="0" err="1" smtClean="0"/>
              <a:t>kullanın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22818206" y="7661502"/>
            <a:ext cx="10033238" cy="1595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643" tIns="460636" rIns="456643" bIns="460636">
            <a:spAutoFit/>
          </a:bodyPr>
          <a:lstStyle/>
          <a:p>
            <a:pPr defTabSz="3798286">
              <a:spcBef>
                <a:spcPct val="50000"/>
              </a:spcBef>
            </a:pPr>
            <a:r>
              <a:rPr lang="tr-TR" sz="3600" dirty="0" smtClean="0">
                <a:solidFill>
                  <a:srgbClr val="87212E"/>
                </a:solidFill>
                <a:latin typeface="+mj-lt"/>
                <a:cs typeface="Arial"/>
              </a:rPr>
              <a:t>Bu bölümde tezinizden elde ettiğiniz sonuçları görseller ile destekleyerek sununuz. Sonuçlar:</a:t>
            </a:r>
          </a:p>
          <a:p>
            <a:pPr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-AÇIK</a:t>
            </a:r>
          </a:p>
          <a:p>
            <a:pPr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-ANLAŞILABİLİR</a:t>
            </a:r>
          </a:p>
          <a:p>
            <a:pPr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-MANTIKLI</a:t>
            </a:r>
          </a:p>
          <a:p>
            <a:pPr defTabSz="3798286">
              <a:spcBef>
                <a:spcPct val="50000"/>
              </a:spcBef>
            </a:pPr>
            <a:r>
              <a:rPr lang="tr-TR" sz="3600" dirty="0" smtClean="0">
                <a:latin typeface="+mj-lt"/>
                <a:cs typeface="Arial"/>
              </a:rPr>
              <a:t>Olmalıdır.</a:t>
            </a:r>
            <a:endParaRPr lang="tr-TR" sz="3600" dirty="0">
              <a:latin typeface="+mj-lt"/>
              <a:cs typeface="Arial"/>
            </a:endParaRPr>
          </a:p>
          <a:p>
            <a:pPr marL="50384" indent="-50384" defTabSz="3798286">
              <a:spcBef>
                <a:spcPct val="50000"/>
              </a:spcBef>
            </a:pPr>
            <a:r>
              <a:rPr lang="tr-TR" sz="4100" dirty="0" smtClean="0">
                <a:solidFill>
                  <a:srgbClr val="87212E"/>
                </a:solidFill>
                <a:latin typeface="Arial"/>
                <a:cs typeface="Arial"/>
              </a:rPr>
              <a:t>Fotoğraf yükleme</a:t>
            </a:r>
            <a:r>
              <a:rPr lang="en-US" sz="4100" dirty="0" smtClean="0">
                <a:solidFill>
                  <a:srgbClr val="87212E"/>
                </a:solidFill>
                <a:latin typeface="Arial"/>
                <a:cs typeface="Arial"/>
              </a:rPr>
              <a:t>:</a:t>
            </a:r>
            <a:endParaRPr lang="en-US" sz="4100" dirty="0">
              <a:solidFill>
                <a:srgbClr val="87212E"/>
              </a:solidFill>
              <a:latin typeface="Arial"/>
              <a:cs typeface="Arial"/>
            </a:endParaRPr>
          </a:p>
          <a:p>
            <a:pPr defTabSz="3798286">
              <a:spcBef>
                <a:spcPct val="50000"/>
              </a:spcBef>
              <a:buFont typeface="Arial" charset="0"/>
              <a:buChar char="•"/>
            </a:pPr>
            <a:r>
              <a:rPr lang="en-US" sz="3600" dirty="0" err="1"/>
              <a:t>Fotoğraf</a:t>
            </a:r>
            <a:r>
              <a:rPr lang="en-US" sz="3600" dirty="0"/>
              <a:t> </a:t>
            </a:r>
            <a:r>
              <a:rPr lang="en-US" sz="3600" dirty="0" err="1"/>
              <a:t>eklemek</a:t>
            </a:r>
            <a:r>
              <a:rPr lang="en-US" sz="3600" dirty="0"/>
              <a:t> </a:t>
            </a:r>
            <a:r>
              <a:rPr lang="en-US" sz="3600" dirty="0" err="1"/>
              <a:t>için</a:t>
            </a:r>
            <a:r>
              <a:rPr lang="en-US" sz="3600" dirty="0"/>
              <a:t> </a:t>
            </a:r>
            <a:r>
              <a:rPr lang="en-US" sz="3600" dirty="0" err="1"/>
              <a:t>menü</a:t>
            </a:r>
            <a:r>
              <a:rPr lang="en-US" sz="3600" dirty="0"/>
              <a:t>/</a:t>
            </a:r>
            <a:r>
              <a:rPr lang="en-US" sz="3600" dirty="0" err="1"/>
              <a:t>resim</a:t>
            </a:r>
            <a:r>
              <a:rPr lang="en-US" sz="3600" dirty="0"/>
              <a:t> </a:t>
            </a:r>
            <a:r>
              <a:rPr lang="en-US" sz="3600" dirty="0" err="1"/>
              <a:t>ekle</a:t>
            </a:r>
            <a:r>
              <a:rPr lang="en-US" sz="3600" dirty="0"/>
              <a:t> </a:t>
            </a:r>
            <a:r>
              <a:rPr lang="en-US" sz="3600" dirty="0" err="1"/>
              <a:t>öğesini</a:t>
            </a:r>
            <a:r>
              <a:rPr lang="en-US" sz="3600" dirty="0"/>
              <a:t> </a:t>
            </a:r>
            <a:r>
              <a:rPr lang="en-US" sz="3600" dirty="0" err="1" smtClean="0"/>
              <a:t>seçin</a:t>
            </a:r>
            <a:endParaRPr lang="tr-TR" sz="3600" dirty="0" smtClean="0"/>
          </a:p>
          <a:p>
            <a:pPr defTabSz="3798286">
              <a:spcBef>
                <a:spcPct val="50000"/>
              </a:spcBef>
              <a:buFont typeface="Arial" charset="0"/>
              <a:buChar char="•"/>
            </a:pPr>
            <a:r>
              <a:rPr lang="en-US" sz="3600" dirty="0" err="1"/>
              <a:t>Bir</a:t>
            </a:r>
            <a:r>
              <a:rPr lang="en-US" sz="3600" dirty="0"/>
              <a:t> Microsoft Office </a:t>
            </a:r>
            <a:r>
              <a:rPr lang="en-US" sz="3600" dirty="0" err="1"/>
              <a:t>ürününden</a:t>
            </a:r>
            <a:r>
              <a:rPr lang="en-US" sz="3600" dirty="0"/>
              <a:t> </a:t>
            </a:r>
            <a:r>
              <a:rPr lang="en-US" sz="3600" dirty="0" err="1"/>
              <a:t>grafik</a:t>
            </a:r>
            <a:r>
              <a:rPr lang="en-US" sz="3600" dirty="0"/>
              <a:t> </a:t>
            </a:r>
            <a:r>
              <a:rPr lang="en-US" sz="3600" dirty="0" err="1"/>
              <a:t>ekliyorsanız</a:t>
            </a:r>
            <a:r>
              <a:rPr lang="en-US" sz="3600" dirty="0"/>
              <a:t>, </a:t>
            </a:r>
            <a:r>
              <a:rPr lang="en-US" sz="3600" dirty="0" err="1"/>
              <a:t>lütfen</a:t>
            </a:r>
            <a:r>
              <a:rPr lang="en-US" sz="3600" dirty="0"/>
              <a:t> </a:t>
            </a:r>
            <a:r>
              <a:rPr lang="en-US" sz="3600" dirty="0" err="1"/>
              <a:t>posteri</a:t>
            </a:r>
            <a:r>
              <a:rPr lang="en-US" sz="3600" dirty="0"/>
              <a:t> </a:t>
            </a:r>
            <a:r>
              <a:rPr lang="tr-TR" sz="3600" dirty="0" smtClean="0"/>
              <a:t>çıktı almadan önce danışmanınıza </a:t>
            </a:r>
            <a:r>
              <a:rPr lang="en-US" sz="3600" dirty="0" err="1" smtClean="0"/>
              <a:t>gönderirken</a:t>
            </a:r>
            <a:r>
              <a:rPr lang="en-US" sz="3600" dirty="0" smtClean="0"/>
              <a:t> </a:t>
            </a:r>
            <a:r>
              <a:rPr lang="tr-TR" sz="3600" dirty="0" smtClean="0"/>
              <a:t>foto/figür/çizim örneklerinin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/>
              <a:t>kopyasını</a:t>
            </a:r>
            <a:r>
              <a:rPr lang="en-US" sz="3600" dirty="0"/>
              <a:t> da </a:t>
            </a:r>
            <a:r>
              <a:rPr lang="tr-TR" sz="3600" dirty="0" smtClean="0"/>
              <a:t>mail olarak gönderin.</a:t>
            </a:r>
            <a:endParaRPr lang="tr-TR" sz="3600" dirty="0"/>
          </a:p>
          <a:p>
            <a:pPr defTabSz="3798286">
              <a:spcBef>
                <a:spcPct val="50000"/>
              </a:spcBef>
            </a:pPr>
            <a:r>
              <a:rPr lang="tr-TR" sz="4100" dirty="0" smtClean="0">
                <a:solidFill>
                  <a:srgbClr val="87212E"/>
                </a:solidFill>
                <a:latin typeface="Arial"/>
                <a:cs typeface="Arial"/>
              </a:rPr>
              <a:t>Excel’den grafik yükleme</a:t>
            </a:r>
            <a:r>
              <a:rPr lang="en-US" sz="4100" dirty="0" smtClean="0">
                <a:solidFill>
                  <a:srgbClr val="87212E"/>
                </a:solidFill>
                <a:latin typeface="Arial"/>
                <a:cs typeface="Arial"/>
              </a:rPr>
              <a:t>: </a:t>
            </a:r>
          </a:p>
          <a:p>
            <a:pPr defTabSz="3798286">
              <a:spcBef>
                <a:spcPct val="50000"/>
              </a:spcBef>
            </a:pPr>
            <a:r>
              <a:rPr lang="en-US" sz="3600" dirty="0" err="1"/>
              <a:t>Excel'de</a:t>
            </a:r>
            <a:r>
              <a:rPr lang="en-US" sz="3600" dirty="0"/>
              <a:t> </a:t>
            </a:r>
            <a:r>
              <a:rPr lang="en-US" sz="3600" dirty="0" err="1"/>
              <a:t>grafiği</a:t>
            </a:r>
            <a:r>
              <a:rPr lang="en-US" sz="3600" dirty="0"/>
              <a:t> </a:t>
            </a:r>
            <a:r>
              <a:rPr lang="en-US" sz="3600" dirty="0" err="1"/>
              <a:t>seçin</a:t>
            </a:r>
            <a:r>
              <a:rPr lang="en-US" sz="3600" dirty="0"/>
              <a:t>. </a:t>
            </a:r>
            <a:r>
              <a:rPr lang="en-US" sz="3600" dirty="0" err="1"/>
              <a:t>Kopyalayın</a:t>
            </a:r>
            <a:r>
              <a:rPr lang="en-US" sz="3600" dirty="0"/>
              <a:t> (</a:t>
            </a:r>
            <a:r>
              <a:rPr lang="en-US" sz="3600" dirty="0" err="1"/>
              <a:t>düzenle</a:t>
            </a:r>
            <a:r>
              <a:rPr lang="en-US" sz="3600" dirty="0"/>
              <a:t> </a:t>
            </a:r>
            <a:r>
              <a:rPr lang="en-US" sz="3600" dirty="0" err="1"/>
              <a:t>menüsü</a:t>
            </a:r>
            <a:r>
              <a:rPr lang="en-US" sz="3600" dirty="0"/>
              <a:t>/</a:t>
            </a:r>
            <a:r>
              <a:rPr lang="en-US" sz="3600" dirty="0" err="1"/>
              <a:t>kopyala</a:t>
            </a:r>
            <a:r>
              <a:rPr lang="en-US" sz="3600" dirty="0"/>
              <a:t>). </a:t>
            </a:r>
            <a:r>
              <a:rPr lang="en-US" sz="3600" dirty="0" err="1"/>
              <a:t>PowerPoint'e</a:t>
            </a:r>
            <a:r>
              <a:rPr lang="en-US" sz="3600" dirty="0"/>
              <a:t> </a:t>
            </a:r>
            <a:r>
              <a:rPr lang="en-US" sz="3600" dirty="0" err="1"/>
              <a:t>geri</a:t>
            </a:r>
            <a:r>
              <a:rPr lang="en-US" sz="3600" dirty="0"/>
              <a:t> </a:t>
            </a:r>
            <a:r>
              <a:rPr lang="en-US" sz="3600" dirty="0" err="1"/>
              <a:t>dönün</a:t>
            </a:r>
            <a:r>
              <a:rPr lang="en-US" sz="3600" dirty="0"/>
              <a:t>. </a:t>
            </a:r>
            <a:r>
              <a:rPr lang="en-US" sz="3600" dirty="0" err="1"/>
              <a:t>Yapıştırın</a:t>
            </a:r>
            <a:r>
              <a:rPr lang="en-US" sz="3600" dirty="0"/>
              <a:t>. (</a:t>
            </a:r>
            <a:r>
              <a:rPr lang="en-US" sz="3600" dirty="0" err="1"/>
              <a:t>düzenle</a:t>
            </a:r>
            <a:r>
              <a:rPr lang="en-US" sz="3600" dirty="0"/>
              <a:t> </a:t>
            </a:r>
            <a:r>
              <a:rPr lang="en-US" sz="3600" dirty="0" err="1"/>
              <a:t>menüsü</a:t>
            </a:r>
            <a:r>
              <a:rPr lang="en-US" sz="3600" dirty="0"/>
              <a:t>/</a:t>
            </a:r>
            <a:r>
              <a:rPr lang="en-US" sz="3600" dirty="0" err="1"/>
              <a:t>yapıştır</a:t>
            </a:r>
            <a:r>
              <a:rPr lang="en-US" sz="3600" dirty="0" smtClean="0"/>
              <a:t>).</a:t>
            </a:r>
            <a:endParaRPr lang="tr-TR" sz="3600" dirty="0" smtClean="0"/>
          </a:p>
          <a:p>
            <a:pPr defTabSz="3798286">
              <a:spcBef>
                <a:spcPct val="50000"/>
              </a:spcBef>
            </a:pPr>
            <a:endParaRPr lang="tr-TR" sz="3600" dirty="0" smtClean="0"/>
          </a:p>
          <a:p>
            <a:pPr defTabSz="3798286">
              <a:spcBef>
                <a:spcPct val="50000"/>
              </a:spcBef>
            </a:pPr>
            <a:r>
              <a:rPr lang="tr-TR" sz="3600" dirty="0" smtClean="0"/>
              <a:t>Eklediğiniz figür/şekil/tablo gibi görsellerin açıklamalarını yazmayı unutmayınız.</a:t>
            </a:r>
            <a:endParaRPr lang="tr-TR" sz="3600" dirty="0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3558079" y="27380550"/>
            <a:ext cx="10075571" cy="536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643" tIns="460636" rIns="456643" bIns="460636">
            <a:spAutoFit/>
          </a:bodyPr>
          <a:lstStyle/>
          <a:p>
            <a:pPr algn="just" defTabSz="4568670">
              <a:spcBef>
                <a:spcPct val="50000"/>
              </a:spcBef>
            </a:pPr>
            <a:r>
              <a:rPr lang="tr-TR" sz="3600" dirty="0">
                <a:cs typeface="Times New Roman" pitchFamily="27" charset="0"/>
              </a:rPr>
              <a:t>Bu bölümde daha önce sunulan bitirme projesi raporlarında dikkate aldığınız kaynakça stilini kullanınız</a:t>
            </a:r>
            <a:r>
              <a:rPr lang="tr-TR" sz="3600" dirty="0" smtClean="0">
                <a:cs typeface="Times New Roman" pitchFamily="27" charset="0"/>
              </a:rPr>
              <a:t>.</a:t>
            </a:r>
          </a:p>
          <a:p>
            <a:pPr algn="just" defTabSz="4568670">
              <a:spcBef>
                <a:spcPct val="50000"/>
              </a:spcBef>
            </a:pPr>
            <a:r>
              <a:rPr lang="tr-TR" sz="3600" dirty="0" smtClean="0">
                <a:cs typeface="Times New Roman" pitchFamily="27" charset="0"/>
              </a:rPr>
              <a:t>Kaynakçanın güncel ve istenilen formatta hazırlanmış olmasına özen gösteriniz.</a:t>
            </a:r>
          </a:p>
          <a:p>
            <a:pPr algn="just" defTabSz="4568670">
              <a:spcBef>
                <a:spcPct val="50000"/>
              </a:spcBef>
            </a:pPr>
            <a:r>
              <a:rPr lang="tr-TR" sz="3600" dirty="0" smtClean="0">
                <a:cs typeface="Times New Roman" pitchFamily="27" charset="0"/>
              </a:rPr>
              <a:t>Akademik intihal konusunda oldukça hassas olunuz. </a:t>
            </a:r>
            <a:endParaRPr lang="tr-TR" sz="3600" dirty="0">
              <a:cs typeface="Times New Roman" pitchFamily="27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71245" y="5502727"/>
            <a:ext cx="10117905" cy="15462695"/>
          </a:xfrm>
          <a:prstGeom prst="rect">
            <a:avLst/>
          </a:prstGeom>
          <a:noFill/>
        </p:spPr>
        <p:txBody>
          <a:bodyPr wrap="square" lIns="274320" tIns="274320" rIns="274320" bIns="274320" rtlCol="0">
            <a:spAutoFit/>
          </a:bodyPr>
          <a:lstStyle/>
          <a:p>
            <a:pPr marL="50384" indent="-50384" defTabSz="3798286">
              <a:spcBef>
                <a:spcPct val="50000"/>
              </a:spcBef>
            </a:pPr>
            <a:r>
              <a:rPr lang="tr-TR" sz="4000" dirty="0" smtClean="0">
                <a:solidFill>
                  <a:srgbClr val="87212E"/>
                </a:solidFill>
                <a:latin typeface="Arial"/>
                <a:cs typeface="Arial"/>
              </a:rPr>
              <a:t>Çıktı alınması:</a:t>
            </a:r>
            <a:endParaRPr lang="en-US" sz="4000" dirty="0" smtClean="0">
              <a:solidFill>
                <a:srgbClr val="87212E"/>
              </a:solidFill>
              <a:latin typeface="Arial"/>
              <a:cs typeface="Arial"/>
            </a:endParaRP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Çıktı almadan önce posterinizi PDF olarak kayıt ediniz ve bu formatta hazırladığınız sunumu danışmanınıza gönderiniz. </a:t>
            </a:r>
          </a:p>
          <a:p>
            <a:pPr defTabSz="4568670">
              <a:spcBef>
                <a:spcPct val="30000"/>
              </a:spcBef>
            </a:pPr>
            <a:endParaRPr lang="tr-TR" sz="3600" dirty="0"/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Danışmanınız onay verdikten sonra posterinizi çıktı </a:t>
            </a:r>
            <a:r>
              <a:rPr lang="tr-TR" sz="3600" dirty="0" err="1" smtClean="0"/>
              <a:t>alarabilirsiniz</a:t>
            </a:r>
            <a:r>
              <a:rPr lang="tr-TR" sz="3600" dirty="0" smtClean="0"/>
              <a:t>.</a:t>
            </a:r>
            <a:endParaRPr lang="en-US" sz="3600" dirty="0" smtClean="0"/>
          </a:p>
          <a:p>
            <a:pPr defTabSz="4568670">
              <a:spcBef>
                <a:spcPct val="30000"/>
              </a:spcBef>
            </a:pPr>
            <a:endParaRPr lang="en-US" sz="3600" dirty="0" smtClean="0"/>
          </a:p>
          <a:p>
            <a:pPr defTabSz="4568670">
              <a:spcBef>
                <a:spcPct val="30000"/>
              </a:spcBef>
            </a:pPr>
            <a:r>
              <a:rPr lang="tr-TR" sz="3600" dirty="0" smtClean="0">
                <a:solidFill>
                  <a:srgbClr val="87212E"/>
                </a:solidFill>
                <a:latin typeface="Arial"/>
                <a:cs typeface="Arial"/>
              </a:rPr>
              <a:t>PDF dosyası olarak yazdırma:</a:t>
            </a:r>
            <a:endParaRPr lang="en-US" sz="3600" dirty="0"/>
          </a:p>
          <a:p>
            <a:pPr defTabSz="4568670">
              <a:spcBef>
                <a:spcPct val="30000"/>
              </a:spcBef>
            </a:pPr>
            <a:r>
              <a:rPr lang="en-US" sz="3600" dirty="0" err="1"/>
              <a:t>Posterinizle</a:t>
            </a:r>
            <a:r>
              <a:rPr lang="en-US" sz="3600" dirty="0"/>
              <a:t> </a:t>
            </a:r>
            <a:r>
              <a:rPr lang="en-US" sz="3600" dirty="0" err="1"/>
              <a:t>işiniz</a:t>
            </a:r>
            <a:r>
              <a:rPr lang="en-US" sz="3600" dirty="0"/>
              <a:t> </a:t>
            </a:r>
            <a:r>
              <a:rPr lang="en-US" sz="3600" dirty="0" err="1"/>
              <a:t>bittiğinde</a:t>
            </a:r>
            <a:r>
              <a:rPr lang="en-US" sz="3600" dirty="0"/>
              <a:t>, </a:t>
            </a:r>
            <a:r>
              <a:rPr lang="en-US" sz="3600" dirty="0" err="1"/>
              <a:t>posterinizi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Acrobat </a:t>
            </a:r>
            <a:r>
              <a:rPr lang="en-US" sz="3600" dirty="0" err="1"/>
              <a:t>dosyası</a:t>
            </a:r>
            <a:r>
              <a:rPr lang="en-US" sz="3600" dirty="0"/>
              <a:t> (.pdf) </a:t>
            </a:r>
            <a:r>
              <a:rPr lang="en-US" sz="3600" dirty="0" err="1"/>
              <a:t>olarak</a:t>
            </a:r>
            <a:r>
              <a:rPr lang="en-US" sz="3600" dirty="0"/>
              <a:t> </a:t>
            </a:r>
            <a:r>
              <a:rPr lang="en-US" sz="3600" dirty="0" err="1"/>
              <a:t>kaydederek</a:t>
            </a:r>
            <a:r>
              <a:rPr lang="en-US" sz="3600" dirty="0"/>
              <a:t> </a:t>
            </a:r>
            <a:r>
              <a:rPr lang="en-US" sz="3600" dirty="0" err="1"/>
              <a:t>posterinizin</a:t>
            </a:r>
            <a:r>
              <a:rPr lang="en-US" sz="3600" dirty="0"/>
              <a:t> </a:t>
            </a:r>
            <a:r>
              <a:rPr lang="en-US" sz="3600" dirty="0" err="1"/>
              <a:t>nasıl</a:t>
            </a:r>
            <a:r>
              <a:rPr lang="en-US" sz="3600" dirty="0"/>
              <a:t> </a:t>
            </a:r>
            <a:r>
              <a:rPr lang="en-US" sz="3600" dirty="0" err="1"/>
              <a:t>görüneceği</a:t>
            </a:r>
            <a:r>
              <a:rPr lang="en-US" sz="3600" dirty="0"/>
              <a:t> </a:t>
            </a:r>
            <a:r>
              <a:rPr lang="en-US" sz="3600" dirty="0" err="1"/>
              <a:t>hakkında</a:t>
            </a:r>
            <a:r>
              <a:rPr lang="en-US" sz="3600" dirty="0"/>
              <a:t> </a:t>
            </a:r>
            <a:r>
              <a:rPr lang="en-US" sz="3600" dirty="0" err="1"/>
              <a:t>iyi</a:t>
            </a:r>
            <a:r>
              <a:rPr lang="en-US" sz="3600" dirty="0"/>
              <a:t> </a:t>
            </a:r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fikir</a:t>
            </a:r>
            <a:r>
              <a:rPr lang="en-US" sz="3600" dirty="0"/>
              <a:t> </a:t>
            </a:r>
            <a:r>
              <a:rPr lang="en-US" sz="3600" dirty="0" err="1"/>
              <a:t>edinebilirsiniz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 defTabSz="4568670">
              <a:spcBef>
                <a:spcPct val="30000"/>
              </a:spcBef>
            </a:pPr>
            <a:endParaRPr lang="tr-TR" sz="3600" dirty="0"/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………………….</a:t>
            </a: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…………………………</a:t>
            </a: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</a:t>
            </a: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…………………….</a:t>
            </a: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…………………</a:t>
            </a:r>
            <a:endParaRPr lang="tr-TR" sz="3600" dirty="0"/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...........</a:t>
            </a: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………………………</a:t>
            </a: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…………………..</a:t>
            </a:r>
          </a:p>
          <a:p>
            <a:pPr defTabSz="4568670">
              <a:spcBef>
                <a:spcPct val="30000"/>
              </a:spcBef>
            </a:pPr>
            <a:r>
              <a:rPr lang="tr-TR" sz="3600" dirty="0" smtClean="0"/>
              <a:t>……………………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579671" y="21595251"/>
            <a:ext cx="8308793" cy="579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i="1" dirty="0" smtClean="0"/>
              <a:t>Şekil 1. Açıklamayı buraya yazınız.</a:t>
            </a:r>
            <a:endParaRPr lang="en-US" i="1" dirty="0"/>
          </a:p>
        </p:txBody>
      </p:sp>
      <p:sp>
        <p:nvSpPr>
          <p:cNvPr id="32" name="Rectangle 31"/>
          <p:cNvSpPr/>
          <p:nvPr/>
        </p:nvSpPr>
        <p:spPr>
          <a:xfrm>
            <a:off x="23658603" y="26541363"/>
            <a:ext cx="8308793" cy="579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i="1" dirty="0" smtClean="0"/>
              <a:t>Şekil 2. Açıklamayız buraya yazınız.</a:t>
            </a:r>
            <a:endParaRPr lang="en-US" i="1" dirty="0"/>
          </a:p>
        </p:txBody>
      </p:sp>
      <p:sp>
        <p:nvSpPr>
          <p:cNvPr id="22" name="TextBox 7"/>
          <p:cNvSpPr txBox="1"/>
          <p:nvPr/>
        </p:nvSpPr>
        <p:spPr>
          <a:xfrm>
            <a:off x="1100692" y="406141"/>
            <a:ext cx="42557224" cy="46496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74320" tIns="274320" rIns="274320" bIns="274320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endParaRPr lang="en-US" sz="4800" b="1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7977" y="538203"/>
            <a:ext cx="18172562" cy="474103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spcAft>
                <a:spcPts val="500"/>
              </a:spcAft>
            </a:pPr>
            <a:r>
              <a:rPr lang="tr-TR" sz="9600" b="1" dirty="0" smtClean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BİTİRME TEZİ </a:t>
            </a:r>
            <a:r>
              <a:rPr lang="tr-TR" sz="9600" b="1" dirty="0" smtClean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 BAŞLIĞI……..</a:t>
            </a:r>
            <a:endParaRPr lang="en-US" sz="9600" b="1" dirty="0" smtClean="0">
              <a:solidFill>
                <a:schemeClr val="bg1"/>
              </a:solidFill>
              <a:latin typeface="Agency FB" panose="020B0503020202020204" pitchFamily="34" charset="0"/>
              <a:cs typeface="Arial"/>
            </a:endParaRPr>
          </a:p>
          <a:p>
            <a:r>
              <a:rPr lang="tr-TR" sz="4800" b="1" dirty="0" smtClean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(AD, SOYAD, NUMARA)</a:t>
            </a:r>
          </a:p>
          <a:p>
            <a:r>
              <a:rPr lang="tr-TR" sz="4800" b="1" dirty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(AD, SOYAD, NUMARA</a:t>
            </a:r>
            <a:r>
              <a:rPr lang="tr-TR" sz="4800" b="1" dirty="0" smtClean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)</a:t>
            </a:r>
            <a:endParaRPr lang="tr-TR" sz="4800" b="1" dirty="0" smtClean="0">
              <a:solidFill>
                <a:schemeClr val="bg1"/>
              </a:solidFill>
              <a:latin typeface="Agency FB" panose="020B0503020202020204" pitchFamily="34" charset="0"/>
              <a:cs typeface="Arial"/>
            </a:endParaRPr>
          </a:p>
          <a:p>
            <a:r>
              <a:rPr lang="tr-TR" sz="4800" b="1" dirty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(AD, SOYAD, NUMARA)</a:t>
            </a:r>
            <a:endParaRPr lang="en-US" sz="4800" b="1" dirty="0">
              <a:solidFill>
                <a:schemeClr val="bg1"/>
              </a:solidFill>
              <a:latin typeface="Agency FB" panose="020B0503020202020204" pitchFamily="34" charset="0"/>
              <a:cs typeface="Arial"/>
            </a:endParaRPr>
          </a:p>
          <a:p>
            <a:endParaRPr lang="en-US" sz="4800" b="1" dirty="0">
              <a:solidFill>
                <a:schemeClr val="bg1"/>
              </a:solidFill>
              <a:latin typeface="Agency FB" panose="020B0503020202020204" pitchFamily="34" charset="0"/>
              <a:cs typeface="Arial"/>
            </a:endParaRPr>
          </a:p>
        </p:txBody>
      </p:sp>
      <p:pic>
        <p:nvPicPr>
          <p:cNvPr id="2" name="Picture 2" descr="https://www.giresun.edu.tr/Files/Images/_giresun-universitesi-logo-143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43"/>
          <a:stretch/>
        </p:blipFill>
        <p:spPr bwMode="auto">
          <a:xfrm>
            <a:off x="39265133" y="634646"/>
            <a:ext cx="4354645" cy="41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3"/>
          <p:cNvSpPr txBox="1"/>
          <p:nvPr/>
        </p:nvSpPr>
        <p:spPr>
          <a:xfrm>
            <a:off x="31793083" y="705051"/>
            <a:ext cx="8735323" cy="393675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500"/>
              </a:spcAft>
            </a:pPr>
            <a:r>
              <a:rPr lang="tr-TR" sz="9600" b="1" dirty="0" smtClean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Bilgisayar </a:t>
            </a:r>
          </a:p>
          <a:p>
            <a:pPr algn="ctr">
              <a:spcAft>
                <a:spcPts val="500"/>
              </a:spcAft>
            </a:pPr>
            <a:r>
              <a:rPr lang="tr-TR" sz="9600" b="1" dirty="0" smtClean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Mühendisliği </a:t>
            </a:r>
          </a:p>
          <a:p>
            <a:pPr algn="ctr">
              <a:spcAft>
                <a:spcPts val="500"/>
              </a:spcAft>
            </a:pPr>
            <a:r>
              <a:rPr lang="tr-TR" sz="9600" b="1" dirty="0" smtClean="0">
                <a:solidFill>
                  <a:schemeClr val="bg1"/>
                </a:solidFill>
                <a:latin typeface="Agency FB" panose="020B0503020202020204" pitchFamily="34" charset="0"/>
                <a:cs typeface="Arial"/>
              </a:rPr>
              <a:t>Bölümü</a:t>
            </a:r>
            <a:endParaRPr lang="en-US" sz="4800" b="1" dirty="0">
              <a:solidFill>
                <a:schemeClr val="bg1"/>
              </a:solidFill>
              <a:latin typeface="Agency FB" panose="020B0503020202020204" pitchFamily="34" charset="0"/>
              <a:cs typeface="Arial"/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12320303" y="18325926"/>
            <a:ext cx="9140024" cy="28751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23" name="Dikdörtgen 22"/>
          <p:cNvSpPr/>
          <p:nvPr/>
        </p:nvSpPr>
        <p:spPr bwMode="auto">
          <a:xfrm>
            <a:off x="23262366" y="23489505"/>
            <a:ext cx="9140024" cy="28751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639789"/>
              </p:ext>
            </p:extLst>
          </p:nvPr>
        </p:nvGraphicFramePr>
        <p:xfrm>
          <a:off x="24662769" y="28676681"/>
          <a:ext cx="6339219" cy="404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073">
                  <a:extLst>
                    <a:ext uri="{9D8B030D-6E8A-4147-A177-3AD203B41FA5}">
                      <a16:colId xmlns:a16="http://schemas.microsoft.com/office/drawing/2014/main" val="4035722557"/>
                    </a:ext>
                  </a:extLst>
                </a:gridCol>
                <a:gridCol w="2113073">
                  <a:extLst>
                    <a:ext uri="{9D8B030D-6E8A-4147-A177-3AD203B41FA5}">
                      <a16:colId xmlns:a16="http://schemas.microsoft.com/office/drawing/2014/main" val="1090689143"/>
                    </a:ext>
                  </a:extLst>
                </a:gridCol>
                <a:gridCol w="2113073">
                  <a:extLst>
                    <a:ext uri="{9D8B030D-6E8A-4147-A177-3AD203B41FA5}">
                      <a16:colId xmlns:a16="http://schemas.microsoft.com/office/drawing/2014/main" val="1777350194"/>
                    </a:ext>
                  </a:extLst>
                </a:gridCol>
              </a:tblGrid>
              <a:tr h="1349730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265046"/>
                  </a:ext>
                </a:extLst>
              </a:tr>
              <a:tr h="1349730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945406"/>
                  </a:ext>
                </a:extLst>
              </a:tr>
              <a:tr h="1349730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tr-T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252978"/>
                  </a:ext>
                </a:extLst>
              </a:tr>
            </a:tbl>
          </a:graphicData>
        </a:graphic>
      </p:graphicFrame>
      <p:sp>
        <p:nvSpPr>
          <p:cNvPr id="14" name="Dikdörtgen 13"/>
          <p:cNvSpPr/>
          <p:nvPr/>
        </p:nvSpPr>
        <p:spPr bwMode="auto">
          <a:xfrm>
            <a:off x="11450804" y="5502727"/>
            <a:ext cx="265356" cy="28330073"/>
          </a:xfrm>
          <a:prstGeom prst="rect">
            <a:avLst/>
          </a:prstGeom>
          <a:solidFill>
            <a:srgbClr val="3307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26" name="Dikdörtgen 25"/>
          <p:cNvSpPr/>
          <p:nvPr/>
        </p:nvSpPr>
        <p:spPr bwMode="auto">
          <a:xfrm>
            <a:off x="22240595" y="5502727"/>
            <a:ext cx="265356" cy="28330073"/>
          </a:xfrm>
          <a:prstGeom prst="rect">
            <a:avLst/>
          </a:prstGeom>
          <a:solidFill>
            <a:srgbClr val="3307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27" name="Dikdörtgen 26"/>
          <p:cNvSpPr/>
          <p:nvPr/>
        </p:nvSpPr>
        <p:spPr bwMode="auto">
          <a:xfrm>
            <a:off x="32937123" y="5476941"/>
            <a:ext cx="265356" cy="28330073"/>
          </a:xfrm>
          <a:prstGeom prst="rect">
            <a:avLst/>
          </a:prstGeom>
          <a:solidFill>
            <a:srgbClr val="3307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100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28" name="Rectangle 31"/>
          <p:cNvSpPr/>
          <p:nvPr/>
        </p:nvSpPr>
        <p:spPr>
          <a:xfrm>
            <a:off x="24662769" y="27886916"/>
            <a:ext cx="6339219" cy="579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i="1" dirty="0" smtClean="0"/>
              <a:t>Tablo 1. Açıklamayız buraya yazınız.</a:t>
            </a:r>
            <a:endParaRPr lang="en-US" i="1" dirty="0"/>
          </a:p>
        </p:txBody>
      </p:sp>
      <p:sp>
        <p:nvSpPr>
          <p:cNvPr id="29" name="TextBox 9"/>
          <p:cNvSpPr txBox="1"/>
          <p:nvPr/>
        </p:nvSpPr>
        <p:spPr>
          <a:xfrm>
            <a:off x="33582345" y="20906247"/>
            <a:ext cx="10075571" cy="1702413"/>
          </a:xfrm>
          <a:prstGeom prst="rect">
            <a:avLst/>
          </a:prstGeom>
          <a:solidFill>
            <a:srgbClr val="3307A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74320" tIns="274320" rIns="274320" bIns="27432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8000" b="1" dirty="0" smtClean="0">
                <a:latin typeface="Agency FB" panose="020B0503020202020204" pitchFamily="34" charset="0"/>
                <a:cs typeface="Arial"/>
              </a:rPr>
              <a:t>Teşekkür</a:t>
            </a:r>
            <a:endParaRPr lang="en-US" sz="8000" b="1" dirty="0" smtClean="0">
              <a:latin typeface="Agency FB" panose="020B0503020202020204" pitchFamily="34" charset="0"/>
              <a:cs typeface="Arial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3582345" y="22447687"/>
            <a:ext cx="10051305" cy="397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643" tIns="460636" rIns="456643" bIns="460636">
            <a:spAutoFit/>
          </a:bodyPr>
          <a:lstStyle/>
          <a:p>
            <a:pPr algn="just" defTabSz="4568670">
              <a:spcBef>
                <a:spcPct val="50000"/>
              </a:spcBef>
            </a:pPr>
            <a:r>
              <a:rPr lang="tr-TR" sz="3600" dirty="0" smtClean="0">
                <a:cs typeface="Times New Roman" pitchFamily="27" charset="0"/>
              </a:rPr>
              <a:t>Teziniz bir kurum (TÜBİTAK, TEKNOFEST, BELEDİYE, ÜNİVERSİTE vb.) tarafından desteklenmiş ise bu bölümde bir teşekkür yazısı yazınız. </a:t>
            </a:r>
          </a:p>
          <a:p>
            <a:pPr algn="just" defTabSz="4568670">
              <a:spcBef>
                <a:spcPct val="50000"/>
              </a:spcBef>
            </a:pPr>
            <a:endParaRPr lang="tr-TR" sz="3600" dirty="0">
              <a:cs typeface="Times New Roman" pitchFamily="27" charset="0"/>
            </a:endParaRPr>
          </a:p>
        </p:txBody>
      </p:sp>
      <p:sp>
        <p:nvSpPr>
          <p:cNvPr id="33" name="Rectangle 12"/>
          <p:cNvSpPr/>
          <p:nvPr/>
        </p:nvSpPr>
        <p:spPr>
          <a:xfrm>
            <a:off x="11980081" y="22666974"/>
            <a:ext cx="10050435" cy="9948877"/>
          </a:xfrm>
          <a:prstGeom prst="rect">
            <a:avLst/>
          </a:prstGeom>
        </p:spPr>
        <p:txBody>
          <a:bodyPr wrap="square" lIns="274320" tIns="274320" rIns="274320" bIns="274320">
            <a:spAutoFit/>
          </a:bodyPr>
          <a:lstStyle/>
          <a:p>
            <a:pPr marL="50384" indent="-50384" algn="just" defTabSz="3798286">
              <a:spcBef>
                <a:spcPct val="50000"/>
              </a:spcBef>
            </a:pPr>
            <a:r>
              <a:rPr lang="tr-TR" sz="3600" dirty="0" smtClean="0">
                <a:solidFill>
                  <a:srgbClr val="87212E"/>
                </a:solidFill>
                <a:latin typeface="+mj-lt"/>
                <a:cs typeface="Arial"/>
              </a:rPr>
              <a:t>Bu bölümde tasarımını veya gerçeklemesini yaptığınız projenizde kullandığınız yöntemleri anlatınız. Bunlar yazılın dili, programlar, donanımsal işlemler, geliştirilen algoritmalar vb</a:t>
            </a:r>
            <a:r>
              <a:rPr lang="tr-TR" sz="3600" dirty="0" smtClean="0">
                <a:solidFill>
                  <a:srgbClr val="87212E"/>
                </a:solidFill>
                <a:latin typeface="+mj-lt"/>
                <a:cs typeface="Arial"/>
              </a:rPr>
              <a:t>. </a:t>
            </a:r>
            <a:r>
              <a:rPr lang="tr-TR" sz="3600" dirty="0" smtClean="0">
                <a:solidFill>
                  <a:srgbClr val="87212E"/>
                </a:solidFill>
                <a:latin typeface="+mj-lt"/>
                <a:cs typeface="Arial"/>
              </a:rPr>
              <a:t>olabilir. </a:t>
            </a:r>
          </a:p>
          <a:p>
            <a:pPr marL="50384" indent="-50384" defTabSz="3798286">
              <a:spcBef>
                <a:spcPct val="50000"/>
              </a:spcBef>
            </a:pPr>
            <a:endParaRPr lang="tr-TR" sz="4100" dirty="0">
              <a:solidFill>
                <a:srgbClr val="87212E"/>
              </a:solidFill>
              <a:latin typeface="Arial"/>
              <a:cs typeface="Arial"/>
            </a:endParaRPr>
          </a:p>
          <a:p>
            <a:pPr marL="50384" indent="-50384" defTabSz="3798286">
              <a:spcBef>
                <a:spcPct val="50000"/>
              </a:spcBef>
            </a:pPr>
            <a:r>
              <a:rPr lang="tr-TR" sz="4100" dirty="0" smtClean="0">
                <a:solidFill>
                  <a:srgbClr val="87212E"/>
                </a:solidFill>
                <a:latin typeface="Arial"/>
                <a:cs typeface="Arial"/>
              </a:rPr>
              <a:t>Taramalar ve dijital fotoğraflar:</a:t>
            </a:r>
            <a:endParaRPr lang="en-US" sz="4100" dirty="0" smtClean="0">
              <a:solidFill>
                <a:srgbClr val="87212E"/>
              </a:solidFill>
              <a:latin typeface="Arial"/>
              <a:cs typeface="Arial"/>
            </a:endParaRPr>
          </a:p>
          <a:p>
            <a:pPr marL="734628" lvl="1" indent="-542844" defTabSz="3798286">
              <a:spcBef>
                <a:spcPts val="1229"/>
              </a:spcBef>
              <a:buFontTx/>
              <a:buChar char="•"/>
            </a:pPr>
            <a:r>
              <a:rPr lang="en-US" sz="3600" dirty="0" err="1"/>
              <a:t>Fotoğraflarınızın</a:t>
            </a:r>
            <a:r>
              <a:rPr lang="en-US" sz="3600" dirty="0"/>
              <a:t> </a:t>
            </a:r>
            <a:r>
              <a:rPr lang="en-US" sz="3600" dirty="0" err="1"/>
              <a:t>yeterince</a:t>
            </a:r>
            <a:r>
              <a:rPr lang="en-US" sz="3600" dirty="0"/>
              <a:t> </a:t>
            </a:r>
            <a:r>
              <a:rPr lang="en-US" sz="3600" dirty="0" err="1"/>
              <a:t>yüksek</a:t>
            </a:r>
            <a:r>
              <a:rPr lang="en-US" sz="3600" dirty="0"/>
              <a:t> </a:t>
            </a:r>
            <a:r>
              <a:rPr lang="en-US" sz="3600" dirty="0" err="1"/>
              <a:t>çözünürlükte</a:t>
            </a:r>
            <a:r>
              <a:rPr lang="en-US" sz="3600" dirty="0"/>
              <a:t> </a:t>
            </a:r>
            <a:r>
              <a:rPr lang="en-US" sz="3600" dirty="0" err="1"/>
              <a:t>olup</a:t>
            </a:r>
            <a:r>
              <a:rPr lang="en-US" sz="3600" dirty="0"/>
              <a:t> </a:t>
            </a:r>
            <a:r>
              <a:rPr lang="en-US" sz="3600" dirty="0" err="1"/>
              <a:t>olmadığını</a:t>
            </a:r>
            <a:r>
              <a:rPr lang="en-US" sz="3600" dirty="0"/>
              <a:t> </a:t>
            </a:r>
            <a:r>
              <a:rPr lang="en-US" sz="3600" dirty="0" err="1"/>
              <a:t>görmek</a:t>
            </a:r>
            <a:r>
              <a:rPr lang="en-US" sz="3600" dirty="0"/>
              <a:t> </a:t>
            </a:r>
            <a:r>
              <a:rPr lang="en-US" sz="3600" dirty="0" err="1"/>
              <a:t>için</a:t>
            </a:r>
            <a:r>
              <a:rPr lang="en-US" sz="3600" dirty="0"/>
              <a:t> </a:t>
            </a:r>
            <a:r>
              <a:rPr lang="en-US" sz="3600" dirty="0" err="1"/>
              <a:t>posterinizi</a:t>
            </a:r>
            <a:r>
              <a:rPr lang="en-US" sz="3600" dirty="0"/>
              <a:t> %100 </a:t>
            </a:r>
            <a:r>
              <a:rPr lang="en-US" sz="3600" dirty="0" err="1"/>
              <a:t>oranında</a:t>
            </a:r>
            <a:r>
              <a:rPr lang="en-US" sz="3600" dirty="0"/>
              <a:t> </a:t>
            </a:r>
            <a:r>
              <a:rPr lang="en-US" sz="3600" dirty="0" err="1"/>
              <a:t>görüntüleyin</a:t>
            </a:r>
            <a:r>
              <a:rPr lang="en-US" sz="3600" dirty="0"/>
              <a:t>.</a:t>
            </a:r>
          </a:p>
          <a:p>
            <a:pPr marL="50384" lvl="1" indent="-50384" defTabSz="3798286">
              <a:spcBef>
                <a:spcPct val="50000"/>
              </a:spcBef>
            </a:pPr>
            <a:r>
              <a:rPr lang="tr-TR" sz="4100" dirty="0" smtClean="0">
                <a:solidFill>
                  <a:srgbClr val="87212E"/>
                </a:solidFill>
                <a:latin typeface="Arial"/>
                <a:cs typeface="Arial"/>
              </a:rPr>
              <a:t>İnternetten alınan fotoğraflar</a:t>
            </a:r>
            <a:r>
              <a:rPr lang="en-US" sz="4100" dirty="0" smtClean="0">
                <a:solidFill>
                  <a:srgbClr val="87212E"/>
                </a:solidFill>
                <a:latin typeface="Arial"/>
                <a:cs typeface="Arial"/>
              </a:rPr>
              <a:t>: </a:t>
            </a:r>
            <a:endParaRPr lang="en-US" sz="4100" dirty="0" smtClean="0">
              <a:solidFill>
                <a:srgbClr val="87212E"/>
              </a:solidFill>
              <a:latin typeface="Arial"/>
              <a:cs typeface="Arial"/>
            </a:endParaRPr>
          </a:p>
          <a:p>
            <a:pPr marL="734628" lvl="1" indent="-542844" defTabSz="3798286">
              <a:spcBef>
                <a:spcPts val="1229"/>
              </a:spcBef>
              <a:buFontTx/>
              <a:buChar char="•"/>
            </a:pPr>
            <a:r>
              <a:rPr lang="tr-TR" sz="3600" dirty="0" smtClean="0"/>
              <a:t>Çözünürlüğüne dikkat ediniz.</a:t>
            </a:r>
            <a:endParaRPr lang="en-US" sz="3600" dirty="0" smtClean="0"/>
          </a:p>
          <a:p>
            <a:pPr marL="734628" lvl="1" indent="-542844" defTabSz="3798286">
              <a:spcBef>
                <a:spcPts val="1229"/>
              </a:spcBef>
              <a:buFontTx/>
              <a:buChar char="•"/>
            </a:pPr>
            <a:r>
              <a:rPr lang="en-US" sz="3600" dirty="0" err="1"/>
              <a:t>Sadece</a:t>
            </a:r>
            <a:r>
              <a:rPr lang="en-US" sz="3600" dirty="0"/>
              <a:t> </a:t>
            </a:r>
            <a:r>
              <a:rPr lang="en-US" sz="3600" dirty="0" err="1"/>
              <a:t>telif</a:t>
            </a:r>
            <a:r>
              <a:rPr lang="en-US" sz="3600" dirty="0"/>
              <a:t> </a:t>
            </a:r>
            <a:r>
              <a:rPr lang="en-US" sz="3600" dirty="0" err="1"/>
              <a:t>hakkı</a:t>
            </a:r>
            <a:r>
              <a:rPr lang="en-US" sz="3600" dirty="0"/>
              <a:t> </a:t>
            </a:r>
            <a:r>
              <a:rPr lang="en-US" sz="3600" dirty="0" err="1"/>
              <a:t>izni</a:t>
            </a:r>
            <a:r>
              <a:rPr lang="en-US" sz="3600" dirty="0"/>
              <a:t> </a:t>
            </a:r>
            <a:r>
              <a:rPr lang="en-US" sz="3600" dirty="0" err="1"/>
              <a:t>olan</a:t>
            </a:r>
            <a:r>
              <a:rPr lang="en-US" sz="3600" dirty="0"/>
              <a:t> internet </a:t>
            </a:r>
            <a:r>
              <a:rPr lang="en-US" sz="3600" dirty="0" err="1"/>
              <a:t>fotoğraflarını</a:t>
            </a:r>
            <a:r>
              <a:rPr lang="en-US" sz="3600" dirty="0"/>
              <a:t> </a:t>
            </a:r>
            <a:r>
              <a:rPr lang="en-US" sz="3600" dirty="0" err="1" smtClean="0"/>
              <a:t>kullanın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00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00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7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480</Words>
  <Application>Microsoft Office PowerPoint</Application>
  <PresentationFormat>Özel</PresentationFormat>
  <Paragraphs>91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Agency FB</vt:lpstr>
      <vt:lpstr>Arial</vt:lpstr>
      <vt:lpstr>Times New Roman</vt:lpstr>
      <vt:lpstr>Blank</vt:lpstr>
      <vt:lpstr>PowerPoint Sunusu</vt:lpstr>
    </vt:vector>
  </TitlesOfParts>
  <Manager/>
  <Company>Calvin College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Ellen Alderink</dc:creator>
  <cp:keywords/>
  <dc:description/>
  <cp:lastModifiedBy>Erdinç Şahin</cp:lastModifiedBy>
  <cp:revision>45</cp:revision>
  <cp:lastPrinted>2002-12-02T18:20:07Z</cp:lastPrinted>
  <dcterms:created xsi:type="dcterms:W3CDTF">2011-03-15T12:21:07Z</dcterms:created>
  <dcterms:modified xsi:type="dcterms:W3CDTF">2024-03-26T08:10:12Z</dcterms:modified>
  <cp:category/>
</cp:coreProperties>
</file>